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061D-C136-433C-A65C-94E6FA013CBE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D695-4B26-4670-AB92-9CC83322D47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356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061D-C136-433C-A65C-94E6FA013CBE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D695-4B26-4670-AB92-9CC83322D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599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061D-C136-433C-A65C-94E6FA013CBE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D695-4B26-4670-AB92-9CC83322D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42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061D-C136-433C-A65C-94E6FA013CBE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D695-4B26-4670-AB92-9CC83322D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69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061D-C136-433C-A65C-94E6FA013CBE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D695-4B26-4670-AB92-9CC83322D47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0363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061D-C136-433C-A65C-94E6FA013CBE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D695-4B26-4670-AB92-9CC83322D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330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061D-C136-433C-A65C-94E6FA013CBE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D695-4B26-4670-AB92-9CC83322D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747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061D-C136-433C-A65C-94E6FA013CBE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D695-4B26-4670-AB92-9CC83322D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776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061D-C136-433C-A65C-94E6FA013CBE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D695-4B26-4670-AB92-9CC83322D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0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351061D-C136-433C-A65C-94E6FA013CBE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E5D695-4B26-4670-AB92-9CC83322D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678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061D-C136-433C-A65C-94E6FA013CBE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D695-4B26-4670-AB92-9CC83322D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656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351061D-C136-433C-A65C-94E6FA013CBE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FE5D695-4B26-4670-AB92-9CC83322D47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8010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821D49E-45E1-4169-9D01-68133AF3A5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87" y="685255"/>
            <a:ext cx="11534826" cy="560880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C26B1C3-EC6F-4B2D-9F3F-DA43068C676A}"/>
              </a:ext>
            </a:extLst>
          </p:cNvPr>
          <p:cNvSpPr txBox="1"/>
          <p:nvPr/>
        </p:nvSpPr>
        <p:spPr>
          <a:xfrm>
            <a:off x="1504486" y="162035"/>
            <a:ext cx="91830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/>
              <a:t>ΑΥΤΟΣΧΕΔΙΑ ΜΟΥΣΙΚΑ ΟΡΓΑΝΑ ΑΠΟ ΤΑ ΠΑΙΔΙΑ ΤΟΥ ΣΧΟΛΕΙΟΥ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5868750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2</TotalTime>
  <Words>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Retrospect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Vasilis Avraam</dc:creator>
  <cp:lastModifiedBy>ΕΛΕΝΗ ΧΑΤΖΗΠΡΟΚΟΠΗ</cp:lastModifiedBy>
  <cp:revision>1</cp:revision>
  <dcterms:created xsi:type="dcterms:W3CDTF">2021-03-04T16:21:34Z</dcterms:created>
  <dcterms:modified xsi:type="dcterms:W3CDTF">2021-03-10T17:41:42Z</dcterms:modified>
</cp:coreProperties>
</file>