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61AEE-12EF-4CB1-9099-0B4DA55FFE61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7C5E-2AD0-4E4A-B41B-3FFD35F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7C5E-2AD0-4E4A-B41B-3FFD35FEE3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5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45D0-0582-47C2-B8B1-2DBDA132D23E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D6EE-7C34-4DD2-965B-0329176B6BB3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7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D15A-00AD-47D4-940D-AB14E38D8FD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176E-0845-46FA-8B1E-D8EBF9D7152F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9C82-2A54-4F7A-BED9-5572ACE33545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8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89D57-7D98-4643-9A13-67A8BF33DCA7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6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8D03-7164-405D-AEC3-9393C1594E10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2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AAA2-D598-4E37-A326-AEBB9F4959CA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F467-3CAF-4E34-BF8B-A92DC829E284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EB7C-CEED-4715-98CA-542605713C3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7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33EA-CC2C-4EDC-A899-5061FB71808C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1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8A0705-5C1F-4043-AE0A-4F17A58BF4F7}" type="slidenum">
              <a:rPr 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Year 3 – Unit 2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Game 2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ruler?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sz="2400" i="1" dirty="0" smtClean="0"/>
              <a:t>Presentation designed by the English Curriculum Development team, Cyprus Ministry of Education and Culture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 dirty="0">
                <a:latin typeface="Comic Sans MS" pitchFamily="66" charset="0"/>
              </a:rPr>
              <a:t>What is it?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pencil.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ruler.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book.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pencil?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book?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</Words>
  <Application>Microsoft Office PowerPoint</Application>
  <PresentationFormat>Προβολή στην οθόνη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Default Design</vt:lpstr>
      <vt:lpstr>Year 3 – Unit 2</vt:lpstr>
      <vt:lpstr>Παρουσίαση του PowerPoint</vt:lpstr>
      <vt:lpstr>It’s a pencil.</vt:lpstr>
      <vt:lpstr>Παρουσίαση του PowerPoint</vt:lpstr>
      <vt:lpstr>It’s a ruler.</vt:lpstr>
      <vt:lpstr>Παρουσίαση του PowerPoint</vt:lpstr>
      <vt:lpstr>It’s a book.</vt:lpstr>
      <vt:lpstr>Is it a pencil?</vt:lpstr>
      <vt:lpstr>Is it a book?</vt:lpstr>
      <vt:lpstr>Is it a ruler?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andriani</cp:lastModifiedBy>
  <cp:revision>6</cp:revision>
  <dcterms:created xsi:type="dcterms:W3CDTF">2011-10-24T07:30:39Z</dcterms:created>
  <dcterms:modified xsi:type="dcterms:W3CDTF">2020-04-26T17:08:41Z</dcterms:modified>
</cp:coreProperties>
</file>