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sldIdLst>
    <p:sldId id="256" r:id="rId2"/>
    <p:sldId id="261" r:id="rId3"/>
    <p:sldId id="259" r:id="rId4"/>
    <p:sldId id="258" r:id="rId5"/>
    <p:sldId id="262" r:id="rId6"/>
    <p:sldId id="277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ABE3C1-DBE1-495D-B57B-2849774B866A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34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6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2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4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2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7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5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2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0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4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6E9DEC-419B-4CC5-A080-3B06BD5A8291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0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vocabulary/numbers/10-20" TargetMode="External"/><Relationship Id="rId2" Type="http://schemas.openxmlformats.org/officeDocument/2006/relationships/hyperlink" Target="https://agendaweb.org/exercises/vocabulary/numbers/numbers-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.mound.free.fr/skyblues67/numbers/numssnd/xworddict20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irthdaybest.com/happy-birthday-wishes/" TargetMode="External"/><Relationship Id="rId7" Type="http://schemas.openxmlformats.org/officeDocument/2006/relationships/hyperlink" Target="http://clipart-library.com/clipart/1293729.htm" TargetMode="External"/><Relationship Id="rId2" Type="http://schemas.openxmlformats.org/officeDocument/2006/relationships/hyperlink" Target="https://www.brightstarkids.com.au/counting-caterpillar-wall-stick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clipart.com/thumbs-up-clipart_5083/" TargetMode="External"/><Relationship Id="rId5" Type="http://schemas.openxmlformats.org/officeDocument/2006/relationships/hyperlink" Target="https://twitter.com/tftsheffield/status/496646853845585920" TargetMode="External"/><Relationship Id="rId4" Type="http://schemas.openxmlformats.org/officeDocument/2006/relationships/hyperlink" Target="https://www.funimada.com/birthday-cards/age-specific/20th-birthda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0Ajq682yrA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gendaweb.org/exercises/vocabulary/audio/numbers-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numbers-11-20" TargetMode="External"/><Relationship Id="rId2" Type="http://schemas.openxmlformats.org/officeDocument/2006/relationships/hyperlink" Target="https://www.quia.com/mc/310987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elpfulgames.com/subjects/english/281-numbers-from-1-to-20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delescorner.org/vocab/numbers2/numbers2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Year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26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old is Jason?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Flowchart: Alternate Process 4">
            <a:hlinkClick r:id="rId2" action="ppaction://hlinksldjump"/>
          </p:cNvPr>
          <p:cNvSpPr/>
          <p:nvPr/>
        </p:nvSpPr>
        <p:spPr>
          <a:xfrm>
            <a:off x="1178674" y="3464417"/>
            <a:ext cx="2852413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twenty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7" name="Flowchart: Alternate Process 6">
            <a:hlinkClick r:id="rId3" action="ppaction://hlinksldjump"/>
          </p:cNvPr>
          <p:cNvSpPr/>
          <p:nvPr/>
        </p:nvSpPr>
        <p:spPr>
          <a:xfrm>
            <a:off x="7891786" y="3464417"/>
            <a:ext cx="2852414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twelve</a:t>
            </a:r>
            <a:endParaRPr lang="el-GR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80200" y="2518117"/>
            <a:ext cx="3762473" cy="37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24" y="1124512"/>
            <a:ext cx="5352752" cy="4608975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94" y="5082835"/>
            <a:ext cx="187773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92" y="984292"/>
            <a:ext cx="4889416" cy="4889416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92" y="5315875"/>
            <a:ext cx="176799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How old is Rosie?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7666" y="2374899"/>
            <a:ext cx="3767655" cy="3767655"/>
          </a:xfrm>
          <a:prstGeom prst="rect">
            <a:avLst/>
          </a:prstGeom>
        </p:spPr>
      </p:pic>
      <p:sp>
        <p:nvSpPr>
          <p:cNvPr id="5" name="Flowchart: Alternate Process 4">
            <a:hlinkClick r:id="rId3" action="ppaction://hlinksldjump"/>
          </p:cNvPr>
          <p:cNvSpPr/>
          <p:nvPr/>
        </p:nvSpPr>
        <p:spPr>
          <a:xfrm>
            <a:off x="927279" y="3554569"/>
            <a:ext cx="2588653" cy="1210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eight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6" name="Flowchart: Alternate Process 5">
            <a:hlinkClick r:id="rId4" action="ppaction://hlinksldjump"/>
          </p:cNvPr>
          <p:cNvSpPr/>
          <p:nvPr/>
        </p:nvSpPr>
        <p:spPr>
          <a:xfrm>
            <a:off x="8587055" y="3606084"/>
            <a:ext cx="2588653" cy="1210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eighteen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24" y="1124512"/>
            <a:ext cx="5352752" cy="4608975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94" y="5108593"/>
            <a:ext cx="187773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92" y="984292"/>
            <a:ext cx="4889416" cy="4889416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92" y="5315875"/>
            <a:ext cx="176799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Useful links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agendaweb.org/exercises/vocabulary/numbers/numbers-20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3"/>
              </a:rPr>
              <a:t>agendaweb.org/exercises/vocabulary/numbers/10-20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  <a:hlinkClick r:id="rId4"/>
              </a:rPr>
              <a:t>http://</a:t>
            </a:r>
            <a:r>
              <a:rPr lang="en-US" dirty="0" smtClean="0">
                <a:latin typeface="Comic Sans MS" panose="030F0702030302020204" pitchFamily="66" charset="0"/>
                <a:hlinkClick r:id="rId4"/>
              </a:rPr>
              <a:t>s.mound.free.fr/skyblues67/numbers/numssnd/xworddict20.htm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04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Images courtesy of: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www.brightstarkids.com.au/counting-caterpillar-wall-sticker.html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https://thebirthdaybest.com/happy-birthday-wishes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www.funimada.com/birthday-cards/age-specific/20th-birthday.html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twitter.com/tftsheffield/status/496646853845585920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https://wikiclipart.com/thumbs-up-clipart_5083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http://clipart-library.com/clipart/1293729.htm</a:t>
            </a:r>
            <a:endParaRPr lang="en-US" dirty="0" smtClean="0"/>
          </a:p>
          <a:p>
            <a:endParaRPr lang="en-US" dirty="0" smtClean="0"/>
          </a:p>
          <a:p>
            <a:pPr marL="0" lvl="0" indent="0" fontAlgn="base">
              <a:spcBef>
                <a:spcPts val="480"/>
              </a:spcBef>
              <a:buNone/>
            </a:pPr>
            <a:endParaRPr lang="en-US" sz="2400" i="1" smtClean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ts val="480"/>
              </a:spcBef>
              <a:buNone/>
            </a:pPr>
            <a:r>
              <a:rPr lang="en-US" sz="2400" i="1" smtClean="0">
                <a:solidFill>
                  <a:srgbClr val="000000"/>
                </a:solidFill>
                <a:latin typeface="Arial"/>
              </a:rPr>
              <a:t>Presentation </a:t>
            </a:r>
            <a:r>
              <a:rPr lang="en-US" sz="2400" i="1" dirty="0">
                <a:solidFill>
                  <a:srgbClr val="000000"/>
                </a:solidFill>
                <a:latin typeface="Arial"/>
              </a:rPr>
              <a:t>designed by the English Curriculum Development team, </a:t>
            </a:r>
            <a:endParaRPr lang="el-GR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400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69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492787"/>
            <a:ext cx="4431394" cy="20863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718516" y="4492787"/>
            <a:ext cx="3631842" cy="1635617"/>
          </a:xfrm>
          <a:prstGeom prst="wedgeRoundRectCallout">
            <a:avLst>
              <a:gd name="adj1" fmla="val 64628"/>
              <a:gd name="adj2" fmla="val 19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Let’s sing  </a:t>
            </a:r>
          </a:p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a song!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D0Ajq682yr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77597" y="442281"/>
            <a:ext cx="7200900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350395"/>
            <a:ext cx="9720073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www.agendaweb.org/exercises/vocabulary/audio/numbers-1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554" y="355288"/>
            <a:ext cx="6163590" cy="290194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24128" y="355288"/>
            <a:ext cx="3953814" cy="1995107"/>
          </a:xfrm>
          <a:prstGeom prst="wedgeRoundRectCallout">
            <a:avLst>
              <a:gd name="adj1" fmla="val 72652"/>
              <a:gd name="adj2" fmla="val 379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Try this game ! Listen and choose the right number!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34" y="3565233"/>
            <a:ext cx="1208856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www.quia.com/mc/3109874.html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learnenglishkids.britishcouncil.org/word-games/numbers-11-20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93142" y="439160"/>
            <a:ext cx="5860878" cy="2038797"/>
          </a:xfrm>
          <a:prstGeom prst="wedgeRoundRectCallout">
            <a:avLst>
              <a:gd name="adj1" fmla="val 63906"/>
              <a:gd name="adj2" fmla="val -57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Try these too! Match the numbers with the words!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317" y="722056"/>
            <a:ext cx="421270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763" y="4134535"/>
            <a:ext cx="9362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www.helpfulgames.com/subjects/english/281-numbers-from-1-to-20.html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10772" y="478302"/>
            <a:ext cx="5156982" cy="1943100"/>
          </a:xfrm>
          <a:prstGeom prst="wedgeRoundRectCallout">
            <a:avLst>
              <a:gd name="adj1" fmla="val 78224"/>
              <a:gd name="adj2" fmla="val 17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Let’s </a:t>
            </a:r>
            <a:r>
              <a:rPr lang="en-US" sz="3600" dirty="0">
                <a:latin typeface="Comic Sans MS" panose="030F0702030302020204" pitchFamily="66" charset="0"/>
              </a:rPr>
              <a:t>p</a:t>
            </a:r>
            <a:r>
              <a:rPr lang="en-US" sz="3600" dirty="0" smtClean="0">
                <a:latin typeface="Comic Sans MS" panose="030F0702030302020204" pitchFamily="66" charset="0"/>
              </a:rPr>
              <a:t>lay and </a:t>
            </a:r>
          </a:p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check your memory!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369" y="478302"/>
            <a:ext cx="421270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465" y="3553427"/>
            <a:ext cx="91294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hlinkClick r:id="rId2"/>
              </a:rPr>
              <a:t>http://</a:t>
            </a:r>
            <a:r>
              <a:rPr lang="en-US" sz="2400" dirty="0" smtClean="0">
                <a:latin typeface="Comic Sans MS" panose="030F0702030302020204" pitchFamily="66" charset="0"/>
                <a:hlinkClick r:id="rId2"/>
              </a:rPr>
              <a:t>www.adelescorner.org/vocab/numbers2/numbers2.html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935798" y="561916"/>
            <a:ext cx="5679583" cy="1931831"/>
          </a:xfrm>
          <a:prstGeom prst="wedgeRoundRectCallout">
            <a:avLst>
              <a:gd name="adj1" fmla="val 61647"/>
              <a:gd name="adj2" fmla="val 413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Now, let’s write the numbers 1-20 with words!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299" y="1237957"/>
            <a:ext cx="4209731" cy="19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old is </a:t>
            </a:r>
            <a:r>
              <a:rPr lang="en-US" dirty="0" err="1" smtClean="0">
                <a:latin typeface="Comic Sans MS" panose="030F0702030302020204" pitchFamily="66" charset="0"/>
              </a:rPr>
              <a:t>emma</a:t>
            </a:r>
            <a:r>
              <a:rPr lang="en-US" dirty="0" smtClean="0">
                <a:latin typeface="Comic Sans MS" panose="030F0702030302020204" pitchFamily="66" charset="0"/>
              </a:rPr>
              <a:t>?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3161" y="2286000"/>
            <a:ext cx="2681816" cy="4022725"/>
          </a:xfrm>
          <a:prstGeom prst="rect">
            <a:avLst/>
          </a:prstGeom>
        </p:spPr>
      </p:pic>
      <p:sp>
        <p:nvSpPr>
          <p:cNvPr id="5" name="Flowchart: Alternate Process 4">
            <a:hlinkClick r:id="rId3" action="ppaction://hlinksldjump"/>
          </p:cNvPr>
          <p:cNvSpPr/>
          <p:nvPr/>
        </p:nvSpPr>
        <p:spPr>
          <a:xfrm>
            <a:off x="1178674" y="3464417"/>
            <a:ext cx="2852413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eleven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7" name="Flowchart: Alternate Process 6">
            <a:hlinkClick r:id="rId4" action="ppaction://hlinksldjump"/>
          </p:cNvPr>
          <p:cNvSpPr/>
          <p:nvPr/>
        </p:nvSpPr>
        <p:spPr>
          <a:xfrm>
            <a:off x="7891786" y="3464417"/>
            <a:ext cx="2852414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twelve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23" y="978793"/>
            <a:ext cx="5354142" cy="4612799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569003" y="5473521"/>
            <a:ext cx="1854558" cy="1197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5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430" y="634821"/>
            <a:ext cx="4890216" cy="4890216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528034" y="5525037"/>
            <a:ext cx="1751527" cy="10947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9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133</Words>
  <Application>Microsoft Office PowerPoint</Application>
  <PresentationFormat>Ευρεία οθόνη</PresentationFormat>
  <Paragraphs>45</Paragraphs>
  <Slides>17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Tw Cen MT</vt:lpstr>
      <vt:lpstr>Tw Cen MT Condensed</vt:lpstr>
      <vt:lpstr>Wingdings 3</vt:lpstr>
      <vt:lpstr>Integral</vt:lpstr>
      <vt:lpstr>numbers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How old is emma?</vt:lpstr>
      <vt:lpstr>Παρουσίαση του PowerPoint</vt:lpstr>
      <vt:lpstr>Παρουσίαση του PowerPoint</vt:lpstr>
      <vt:lpstr>How old is Jason?</vt:lpstr>
      <vt:lpstr>Παρουσίαση του PowerPoint</vt:lpstr>
      <vt:lpstr>Παρουσίαση του PowerPoint</vt:lpstr>
      <vt:lpstr>How old is Rosie?</vt:lpstr>
      <vt:lpstr>Παρουσίαση του PowerPoint</vt:lpstr>
      <vt:lpstr>Παρουσίαση του PowerPoint</vt:lpstr>
      <vt:lpstr>Useful links</vt:lpstr>
      <vt:lpstr>Images courtesy of: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2020-03-27T00:17:48Z</dcterms:created>
  <dcterms:modified xsi:type="dcterms:W3CDTF">2020-04-25T13:08:57Z</dcterms:modified>
</cp:coreProperties>
</file>