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4BAB"/>
    <a:srgbClr val="F58F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76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29/3/2020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29/3/2020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29/3/2020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29/3/2020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29/3/2020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29/3/2020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29/3/2020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29/3/2020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29/3/2020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29/3/2020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29/3/2020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53615-BFDE-46DE-814C-47EC6EF6D371}" type="datetimeFigureOut">
              <a:rPr lang="el-GR" smtClean="0"/>
              <a:t>29/3/2020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.mp3"/><Relationship Id="rId7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em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54C4AA-A435-4512-90B2-892D5060C37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356"/>
            <a:ext cx="8784976" cy="650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43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8002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l-GR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Άκουσε τον βυζαντινό </a:t>
            </a:r>
            <a:r>
              <a:rPr lang="el-GR" sz="32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ύμνο</a:t>
            </a:r>
            <a:r>
              <a:rPr lang="el-GR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«Χριστός Ανέστη» σε τρεις διαφορετικές εκτελέσεις. Ποια από αυτές ακούμε συνήθως στην εκκλησία;</a:t>
            </a:r>
            <a:endParaRPr lang="en-US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1640" y="4725144"/>
            <a:ext cx="576064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 1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47963" y="4725888"/>
            <a:ext cx="576064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 2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92280" y="4729516"/>
            <a:ext cx="576064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 3 </a:t>
            </a:r>
          </a:p>
        </p:txBody>
      </p:sp>
      <p:pic>
        <p:nvPicPr>
          <p:cNvPr id="6" name="Christos Anesti_Irene_Papas_Vangeli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5616" y="3311679"/>
            <a:ext cx="1336074" cy="1336074"/>
          </a:xfrm>
          <a:prstGeom prst="rect">
            <a:avLst/>
          </a:prstGeom>
        </p:spPr>
      </p:pic>
      <p:pic>
        <p:nvPicPr>
          <p:cNvPr id="7" name="christos_anesti_Christos_ Santak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948264" y="3243597"/>
            <a:ext cx="1440160" cy="1440160"/>
          </a:xfrm>
          <a:prstGeom prst="rect">
            <a:avLst/>
          </a:prstGeom>
        </p:spPr>
      </p:pic>
      <p:pic>
        <p:nvPicPr>
          <p:cNvPr id="8" name="xristos_anesti_one_voice_slow_final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31655" y="3279600"/>
            <a:ext cx="1368153" cy="136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04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5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60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85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WEDDING_PHOTOS\Maria &amp; Costas Kittos Wedding - Web_cristian\Maria &amp; Costas Kittos Wedding - Web\Maria&amp;Costas Wedding - Web-596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3664" y="6749"/>
            <a:ext cx="95457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orizontal Scroll 3"/>
          <p:cNvSpPr/>
          <p:nvPr/>
        </p:nvSpPr>
        <p:spPr>
          <a:xfrm>
            <a:off x="6156176" y="404664"/>
            <a:ext cx="3096344" cy="1224136"/>
          </a:xfrm>
          <a:prstGeom prst="horizontalScroll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/>
              <a:t>Πώς ονομάζεται κάποιος που ψάλλει στην εκκλησία;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29637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Αν ανοίξουμε ένα μουσικό βιβλίο της εκκλησίας θα δούμε μέσα νότες;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11560" y="1628184"/>
            <a:ext cx="8080920" cy="5077147"/>
            <a:chOff x="611560" y="1628184"/>
            <a:chExt cx="8080920" cy="5077147"/>
          </a:xfrm>
        </p:grpSpPr>
        <p:pic>
          <p:nvPicPr>
            <p:cNvPr id="4" name="Picture 3" descr="G:\xristos_anesti.jpg"/>
            <p:cNvPicPr/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139520" y="1628184"/>
              <a:ext cx="7344816" cy="42809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" name="Picture 4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7252"/>
            <a:stretch/>
          </p:blipFill>
          <p:spPr bwMode="auto">
            <a:xfrm>
              <a:off x="7092280" y="5057506"/>
              <a:ext cx="1600200" cy="164782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Picture 5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4707"/>
            <a:stretch/>
          </p:blipFill>
          <p:spPr bwMode="auto">
            <a:xfrm>
              <a:off x="611560" y="4797152"/>
              <a:ext cx="1695450" cy="164782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8" name="Horizontal Scroll 7"/>
          <p:cNvSpPr/>
          <p:nvPr/>
        </p:nvSpPr>
        <p:spPr>
          <a:xfrm>
            <a:off x="2699792" y="5621064"/>
            <a:ext cx="4176464" cy="904280"/>
          </a:xfrm>
          <a:prstGeom prst="horizontalScroll">
            <a:avLst/>
          </a:prstGeom>
          <a:solidFill>
            <a:srgbClr val="E14BAB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/>
              <a:t>Βυζαντινή μουσική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9195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WEDDING_PHOTOS\Maria &amp; Costas Kittos Wedding - Web_cristian\Maria &amp; Costas Kittos Wedding - Web\Maria&amp;Costas Wedding - Web-596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78000"/>
                    </a14:imgEffect>
                    <a14:imgEffect>
                      <a14:colorTemperature colorTemp="4975"/>
                    </a14:imgEffect>
                    <a14:imgEffect>
                      <a14:saturation sat="85000"/>
                    </a14:imgEffect>
                    <a14:imgEffect>
                      <a14:brightnessContrast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564" y="0"/>
            <a:ext cx="9192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252028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l-GR" sz="3200" dirty="0"/>
              <a:t>Ακούστε ξανά την εκτέλεση του «Χριστός Ανέστη» από τον ιεροψάλτη. </a:t>
            </a:r>
            <a:br>
              <a:rPr lang="el-GR" sz="3200" dirty="0"/>
            </a:br>
            <a:r>
              <a:rPr lang="el-GR" sz="3200" dirty="0"/>
              <a:t>Μετά ακούστε τη δεύτερη εκτέλεση του ίδιου ύμνου. </a:t>
            </a:r>
            <a:br>
              <a:rPr lang="el-GR" sz="3200" dirty="0"/>
            </a:br>
            <a:r>
              <a:rPr lang="el-GR" sz="3200" dirty="0"/>
              <a:t>Τι παρατηρείτε; Ποιες είναι οι διαφορές;</a:t>
            </a:r>
            <a:endParaRPr lang="en-US" sz="3200" dirty="0"/>
          </a:p>
        </p:txBody>
      </p:sp>
      <p:pic>
        <p:nvPicPr>
          <p:cNvPr id="5" name="xristos_anesti_one_voice_slow_fin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31640" y="4005064"/>
            <a:ext cx="2016224" cy="2016224"/>
          </a:xfrm>
          <a:prstGeom prst="rect">
            <a:avLst/>
          </a:prstGeom>
        </p:spPr>
      </p:pic>
      <p:pic>
        <p:nvPicPr>
          <p:cNvPr id="6" name="xristos_anesti_choir_fast_final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84168" y="3933056"/>
            <a:ext cx="2088232" cy="20882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1680" y="4592451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b="1" dirty="0">
                <a:solidFill>
                  <a:schemeClr val="bg1"/>
                </a:solidFill>
              </a:rPr>
              <a:t>1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00192" y="4571338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b="1" dirty="0">
                <a:solidFill>
                  <a:schemeClr val="bg1"/>
                </a:solidFill>
              </a:rPr>
              <a:t>  2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43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8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WEDDING_PHOTOS\Maria &amp; Costas Kittos Wedding - Web_cristian\Maria &amp; Costas Kittos Wedding - Web\Maria&amp;Costas Wedding - Web-596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78000"/>
                    </a14:imgEffect>
                    <a14:imgEffect>
                      <a14:colorTemperature colorTemp="4975"/>
                    </a14:imgEffect>
                    <a14:imgEffect>
                      <a14:saturation sat="85000"/>
                    </a14:imgEffect>
                    <a14:imgEffect>
                      <a14:brightnessContrast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564" y="-52874"/>
            <a:ext cx="9192375" cy="691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252028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200" dirty="0"/>
              <a:t>T</a:t>
            </a:r>
            <a:r>
              <a:rPr lang="el-GR" sz="3200" dirty="0"/>
              <a:t>ώρα ακούστε ξανά και συμπληρώστε την εργασία στο βιβλίο σας.</a:t>
            </a:r>
            <a:endParaRPr lang="en-US" sz="3200" dirty="0"/>
          </a:p>
        </p:txBody>
      </p:sp>
      <p:pic>
        <p:nvPicPr>
          <p:cNvPr id="6" name="xristos_anesti_choir_fast_fin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35896" y="3376126"/>
            <a:ext cx="2881389" cy="28813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51920" y="4186617"/>
            <a:ext cx="10081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6600" b="1" dirty="0">
                <a:solidFill>
                  <a:schemeClr val="bg1"/>
                </a:solidFill>
              </a:rPr>
              <a:t>  2</a:t>
            </a:r>
            <a:endParaRPr lang="en-US" sz="6600" b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308" y="2281051"/>
            <a:ext cx="1224136" cy="10801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224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98</Words>
  <Application>Microsoft Office PowerPoint</Application>
  <PresentationFormat>On-screen Show (4:3)</PresentationFormat>
  <Paragraphs>12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Θέμα του Office</vt:lpstr>
      <vt:lpstr>PowerPoint Presentation</vt:lpstr>
      <vt:lpstr>Άκουσε τον βυζαντινό ύμνο «Χριστός Ανέστη» σε τρεις διαφορετικές εκτελέσεις. Ποια από αυτές ακούμε συνήθως στην εκκλησία;</vt:lpstr>
      <vt:lpstr>PowerPoint Presentation</vt:lpstr>
      <vt:lpstr>Αν ανοίξουμε ένα μουσικό βιβλίο της εκκλησίας θα δούμε μέσα νότες;</vt:lpstr>
      <vt:lpstr>Ακούστε ξανά την εκτέλεση του «Χριστός Ανέστη» από τον ιεροψάλτη.  Μετά ακούστε τη δεύτερη εκτέλεση του ίδιου ύμνου.  Τι παρατηρείτε; Ποιες είναι οι διαφορές;</vt:lpstr>
      <vt:lpstr>Tώρα ακούστε ξανά και συμπληρώστε την εργασία στο βιβλίο σας.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</dc:creator>
  <cp:lastModifiedBy>Vasilis Avraam</cp:lastModifiedBy>
  <cp:revision>19</cp:revision>
  <dcterms:created xsi:type="dcterms:W3CDTF">2015-09-14T11:43:29Z</dcterms:created>
  <dcterms:modified xsi:type="dcterms:W3CDTF">2020-03-29T13:25:33Z</dcterms:modified>
</cp:coreProperties>
</file>